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3" r:id="rId7"/>
    <p:sldId id="261" r:id="rId8"/>
    <p:sldId id="258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D70A2-EAC3-420D-A45D-0E9CD448E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92ACE87-1CE4-47AA-A379-43E5D44E3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80FAED-F3D7-4115-82DB-71B754ED4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D86F362-EA65-4461-AD5C-D9FA7A2C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EC7F34-CE50-4E30-9C97-47E98CC7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7551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18C86-0B29-4976-B86D-C05EF56D1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638B62C-0F88-4AF5-89D0-93D3F865D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066F8D8-A5F6-4CE6-8184-6B221A00B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966CE59-944C-4B14-A826-0B422936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D0FE9B2-76DC-4D79-9D01-F48390B17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585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1C4BD0D2-F0E9-4315-8039-D5FBB6848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D592493-0AB9-43BD-8D60-7BEF4C3BFF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B2FA56-DB2E-4730-BFEC-729C105E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014BCD-49D1-4CDD-9E5E-EB325B486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B0190D9-94FF-4DEE-AC15-9DD4FE338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135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D4A533-3E80-4E52-B79B-70CA7D63A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3C8777-0612-4BAC-8622-A5A429B65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32F1DE-B07E-48ED-AB5E-2FBF8678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635979-977F-488C-8884-475B74FFE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9A4B04-44B5-48A4-87EA-1F0C5E47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457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9D8D6B-62AD-46E5-824D-A054115B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8C93951-3F36-4EE2-BE1C-2ABFCF365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711DAB0-DE9D-4D80-BE13-6F9497CD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D88E2D8-4BAD-495A-A350-70EDD2476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2D50DF-F6E7-4893-A038-564488BF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8014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68D73-7E66-4789-8C3F-2EFF1D467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CB7BF2-5B0E-4AB2-972E-A647947CF8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E5FE812-9ACB-4CED-8E27-9BA5D1453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B435441-E4AD-4219-A089-92A94FDBB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33E752-E055-43B8-8B66-3BB52B699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816C85E-996B-4A59-B3BD-62B57E6A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840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5FC0F-CAAB-41E3-A905-04573793E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71C0D60-AC05-4CE7-8FF6-7895AF85A1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B7E5291-31FE-4E3D-A024-CB048E8F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DA4FBA22-A3BA-4DDB-B192-385799A06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1B2AC39-CE89-4E6F-A6FF-63AB4CE29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7E92ACF-43C4-4893-9D14-066372DC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0289968-71B8-4042-9E48-E6CA23027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48C072E-2AC8-4736-A3D0-04D5BCF2C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714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E9F578-3B56-45F8-A441-A06957F80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3893E68-F31F-4C0D-AE02-882235154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895AFF4-48CD-480B-BCD4-7113600A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A8EA391-AE1D-43CF-B300-3CE335B8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7653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65908022-E027-4D21-938F-4A5FE3636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0F963418-9C6E-463E-8CBF-5C31C48D3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58AF37D-1BAB-4CBF-BF70-BC920C1A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654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BDAC3-ED6A-4FE8-AF05-C61E0015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796E702-9925-4B63-BC1A-0152BF643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55FB02E-3B0D-43BB-A5DF-9FCBB0E09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A4F563A-7A6B-4FDD-9F15-1125E7CCE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0759566-F852-4C26-8DCE-E9A6B54B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67528CE-8EED-40AD-8EA4-ACA32C800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1205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B41997-C530-4D3E-B1B0-DB13D45B1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010574C-BD33-4DA1-9CCC-77CD808BBA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0BD819F-9960-409C-8FA2-E24CBD112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2C9C204-1184-4939-BF8E-6B2A68E5D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9F18CA3-7782-49B3-BBCF-DE8CC660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880CD25-87EB-4436-9703-DDFF74605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766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B9EE7E9F-E8B6-4AFC-BA3A-1A7FE74C3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7E29D24-03E9-4489-B50A-B36D40F19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90BBC0-16D6-400C-8A66-8577B8DA38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AE12D-6AE1-4F5E-9466-FD0AF713AD1D}" type="datetimeFigureOut">
              <a:rPr lang="da-DK" smtClean="0"/>
              <a:t>23-09-21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DDAC028-D1BB-4A31-8265-420E9AECE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4AB2DBB-3B70-43F4-A239-F303B861B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9E277-F093-415B-A875-528FA99452B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4776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497809-602F-4FD4-A294-460E8DCA4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5108"/>
            <a:ext cx="9144000" cy="1562469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TIPSKUPON</a:t>
            </a:r>
            <a:b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13 rigtige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9EA3B0-0EBD-4499-B575-D9E09F36F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917577"/>
            <a:ext cx="9144000" cy="4421079"/>
          </a:xfrm>
        </p:spPr>
        <p:txBody>
          <a:bodyPr>
            <a:noAutofit/>
          </a:bodyPr>
          <a:lstStyle/>
          <a:p>
            <a:r>
              <a:rPr lang="da-DK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Christian V. og Bente har udfærdiget en forholdsvis let Tipskupon. </a:t>
            </a:r>
          </a:p>
          <a:p>
            <a:r>
              <a:rPr lang="da-DK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Svarene er godkendt</a:t>
            </a:r>
          </a:p>
          <a:p>
            <a:r>
              <a:rPr lang="da-DK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ved en samtale mellem</a:t>
            </a:r>
          </a:p>
          <a:p>
            <a:r>
              <a:rPr lang="da-DK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Christian V Nielsen og Leif Sønderskov.</a:t>
            </a:r>
          </a:p>
          <a:p>
            <a:r>
              <a:rPr lang="da-DK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Der er kun tvivl om et svar.</a:t>
            </a:r>
          </a:p>
          <a:p>
            <a:r>
              <a:rPr lang="da-DK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Men det kommer vi helt sikkert til,</a:t>
            </a:r>
          </a:p>
          <a:p>
            <a:r>
              <a:rPr lang="da-DK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hvis jeg kender forsamlingen rigtig.</a:t>
            </a:r>
          </a:p>
        </p:txBody>
      </p:sp>
    </p:spTree>
    <p:extLst>
      <p:ext uri="{BB962C8B-B14F-4D97-AF65-F5344CB8AC3E}">
        <p14:creationId xmlns:p14="http://schemas.microsoft.com/office/powerpoint/2010/main" val="142072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72B3E-2178-4B66-B766-28947BF79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4382"/>
          </a:xfrm>
        </p:spPr>
        <p:txBody>
          <a:bodyPr>
            <a:noAutofit/>
          </a:bodyPr>
          <a:lstStyle/>
          <a:p>
            <a:pPr algn="ctr"/>
            <a:r>
              <a:rPr lang="da-DK" sz="6000" b="1" dirty="0">
                <a:solidFill>
                  <a:srgbClr val="C00000"/>
                </a:solidFill>
                <a:latin typeface="Arial Black" panose="020B0A04020102020204" pitchFamily="34" charset="0"/>
              </a:rPr>
              <a:t>Hvordan deltager man?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BC1A552-2C33-46D2-AF18-890A3275E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Alle enkelt personer får en tipskupon</a:t>
            </a:r>
          </a:p>
          <a:p>
            <a:pPr marL="0" indent="0">
              <a:buNone/>
            </a:pPr>
            <a:r>
              <a:rPr lang="da-DK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og en kuglepen.</a:t>
            </a:r>
          </a:p>
          <a:p>
            <a:pPr marL="0" indent="0">
              <a:buNone/>
            </a:pPr>
            <a:r>
              <a:rPr lang="da-DK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Alle par får én tipskupon</a:t>
            </a:r>
          </a:p>
          <a:p>
            <a:pPr marL="0" indent="0">
              <a:buNone/>
            </a:pPr>
            <a:r>
              <a:rPr lang="da-DK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og en kuglepen.</a:t>
            </a:r>
          </a:p>
          <a:p>
            <a:pPr marL="0" indent="0">
              <a:buNone/>
            </a:pPr>
            <a:r>
              <a:rPr lang="da-DK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Det er sådan man deltager.</a:t>
            </a:r>
          </a:p>
        </p:txBody>
      </p:sp>
    </p:spTree>
    <p:extLst>
      <p:ext uri="{BB962C8B-B14F-4D97-AF65-F5344CB8AC3E}">
        <p14:creationId xmlns:p14="http://schemas.microsoft.com/office/powerpoint/2010/main" val="204091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3B24E5-3D23-438F-9615-1CCE041B3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214" y="629266"/>
            <a:ext cx="4154841" cy="1208865"/>
          </a:xfrm>
        </p:spPr>
        <p:txBody>
          <a:bodyPr>
            <a:normAutofit fontScale="90000"/>
          </a:bodyPr>
          <a:lstStyle/>
          <a:p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Spørgsmålene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2ED08613-7304-4750-A027-65C02D33E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926455"/>
            <a:ext cx="3505494" cy="3093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Vi gennemgår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Lige spørgsmålene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Med svar mulighederne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1 X 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illede 8" descr="Et billede, der indeholder bord&#10;&#10;Automatisk genereret beskrivelse">
            <a:extLst>
              <a:ext uri="{FF2B5EF4-FFF2-40B4-BE49-F238E27FC236}">
                <a16:creationId xmlns:a16="http://schemas.microsoft.com/office/drawing/2014/main" id="{FFFA33CF-A486-45F0-8EE7-8C8880205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343" y="557784"/>
            <a:ext cx="4207028" cy="566603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10763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8AE46E-2085-4412-927D-08C8C483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085"/>
            <a:ext cx="10515600" cy="742283"/>
          </a:xfrm>
        </p:spPr>
        <p:txBody>
          <a:bodyPr>
            <a:no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Lige medens vi udfylder kuponen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F75FE7-893E-473E-907E-DA594E9BD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5219"/>
            <a:ext cx="10515600" cy="5031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</a:rPr>
              <a:t>Det er selvfølgelig lovlig at summe over spørgsmålene. 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</a:rPr>
              <a:t>Det er også lovlig at smugkikke, ved det vi har ser, både 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</a:rPr>
              <a:t>Ved fremvisningen af PowerPoint og andet 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</a:rPr>
              <a:t>snak mand og mand/kone imellem.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</a:rPr>
              <a:t>Da festudvalget har sponsoreret en flot første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</a:rPr>
              <a:t>Præmie, og en mindre trøstepræmie, er det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</a:rPr>
              <a:t>vigtigt at udfylde tipskuponen så seriøst som mulig.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</a:rPr>
              <a:t>Kuglepennene er sponsoreret af Sydbank i Varde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</a:rPr>
              <a:t>Som i må beholde. </a:t>
            </a:r>
          </a:p>
        </p:txBody>
      </p:sp>
    </p:spTree>
    <p:extLst>
      <p:ext uri="{BB962C8B-B14F-4D97-AF65-F5344CB8AC3E}">
        <p14:creationId xmlns:p14="http://schemas.microsoft.com/office/powerpoint/2010/main" val="135606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F16B7D-2B46-404A-8948-B52887A76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309"/>
            <a:ext cx="10515600" cy="1233996"/>
          </a:xfrm>
        </p:spPr>
        <p:txBody>
          <a:bodyPr/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Lige inden afsløringen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5F4B1A-D2F9-4B7E-9804-D6FF1FE92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311"/>
            <a:ext cx="10515600" cy="4312652"/>
          </a:xfrm>
        </p:spPr>
        <p:txBody>
          <a:bodyPr/>
          <a:lstStyle/>
          <a:p>
            <a:pPr marL="0" indent="0" algn="ctr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Det er selvfølgelig ikke lovlig at </a:t>
            </a:r>
          </a:p>
          <a:p>
            <a:pPr marL="0" indent="0" algn="ctr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halv eller hel-gradere.</a:t>
            </a:r>
          </a:p>
          <a:p>
            <a:pPr marL="0" indent="0" algn="ctr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Hvis man derimod har fortrudt sine svar på</a:t>
            </a:r>
          </a:p>
          <a:p>
            <a:pPr marL="0" indent="0" algn="ctr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sin tipskupon kan man tilkøbe en ny</a:t>
            </a:r>
          </a:p>
          <a:p>
            <a:pPr marL="0" indent="0" algn="ctr">
              <a:buNone/>
            </a:pPr>
            <a:r>
              <a:rPr lang="da-DK" b="1" dirty="0">
                <a:solidFill>
                  <a:srgbClr val="FF0000"/>
                </a:solidFill>
                <a:latin typeface="Arial Black" panose="020B0A04020102020204" pitchFamily="34" charset="0"/>
              </a:rPr>
              <a:t>Pris!!!!!!!!</a:t>
            </a:r>
          </a:p>
          <a:p>
            <a:pPr marL="0" indent="0" algn="ctr">
              <a:buNone/>
            </a:pPr>
            <a:r>
              <a:rPr lang="da-DK" b="1" dirty="0">
                <a:latin typeface="Arial Black" panose="020B0A04020102020204" pitchFamily="34" charset="0"/>
              </a:rPr>
              <a:t> </a:t>
            </a: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En omgang til forsamlingen.</a:t>
            </a:r>
          </a:p>
        </p:txBody>
      </p:sp>
    </p:spTree>
    <p:extLst>
      <p:ext uri="{BB962C8B-B14F-4D97-AF65-F5344CB8AC3E}">
        <p14:creationId xmlns:p14="http://schemas.microsoft.com/office/powerpoint/2010/main" val="172580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0E386-290C-45FB-8B80-AB0413CF5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845415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Er det OK at vi ved afslutningen af hovedretten udløser spændingen?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2DC8C6A-C465-4EED-BB97-75153118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3401"/>
            <a:ext cx="10515600" cy="35935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Eller er det noget vi skal snakke om?</a:t>
            </a:r>
          </a:p>
          <a:p>
            <a:pPr marL="0" indent="0" algn="ctr">
              <a:buNone/>
            </a:pPr>
            <a:r>
              <a:rPr lang="da-DK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For alle skulle jo gerne være med,</a:t>
            </a:r>
          </a:p>
          <a:p>
            <a:pPr marL="0" indent="0" algn="ctr">
              <a:buNone/>
            </a:pPr>
            <a:r>
              <a:rPr lang="da-DK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og have så mange rigtige som mulig </a:t>
            </a:r>
          </a:p>
          <a:p>
            <a:pPr marL="0" indent="0" algn="ctr">
              <a:buNone/>
            </a:pPr>
            <a:r>
              <a:rPr lang="da-DK" sz="40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Derfor.</a:t>
            </a:r>
          </a:p>
        </p:txBody>
      </p:sp>
    </p:spTree>
    <p:extLst>
      <p:ext uri="{BB962C8B-B14F-4D97-AF65-F5344CB8AC3E}">
        <p14:creationId xmlns:p14="http://schemas.microsoft.com/office/powerpoint/2010/main" val="325133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D46E1-2CE3-4ED6-BE78-3EA392FD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1942"/>
            <a:ext cx="10515600" cy="1313896"/>
          </a:xfrm>
        </p:spPr>
        <p:txBody>
          <a:bodyPr>
            <a:normAutofit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Der er nu deadline for</a:t>
            </a:r>
            <a:b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udfyldelse af tipskuponen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AA5290-08AA-4841-B422-054EA651A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7577"/>
            <a:ext cx="10515600" cy="4259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Og det er for sent at ringe til en ven, 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ej heller spørge publikum.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Men man må godt komme med sin mening,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Endda så højlydt at alle kan høre det.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Vi afslører nu de 13 rigtige, </a:t>
            </a:r>
          </a:p>
          <a:p>
            <a:pPr marL="0" indent="0">
              <a:buNone/>
            </a:pPr>
            <a:r>
              <a:rPr lang="da-DK" sz="3200" b="1" dirty="0">
                <a:solidFill>
                  <a:schemeClr val="accent1"/>
                </a:solidFill>
                <a:latin typeface="Arial Black" panose="020B0A04020102020204" pitchFamily="34" charset="0"/>
              </a:rPr>
              <a:t>Og alle tæller selv op, hvor mange rigtige man har.</a:t>
            </a:r>
          </a:p>
        </p:txBody>
      </p:sp>
    </p:spTree>
    <p:extLst>
      <p:ext uri="{BB962C8B-B14F-4D97-AF65-F5344CB8AC3E}">
        <p14:creationId xmlns:p14="http://schemas.microsoft.com/office/powerpoint/2010/main" val="161351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F4BB9C-C4EC-4C5A-92B2-723DF68D9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187"/>
            <a:ext cx="10515600" cy="683580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Svar på Tipskupon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7FED77B-538F-4E84-88F1-2E52ED21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7767"/>
            <a:ext cx="10515600" cy="5802592"/>
          </a:xfrm>
        </p:spPr>
        <p:txBody>
          <a:bodyPr/>
          <a:lstStyle/>
          <a:p>
            <a:pPr marL="0" indent="0">
              <a:buNone/>
            </a:pP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De 13 rigtige er.</a:t>
            </a:r>
          </a:p>
          <a:p>
            <a:pPr marL="0" indent="0">
              <a:buNone/>
            </a:pPr>
            <a:r>
              <a:rPr lang="da-DK" dirty="0">
                <a:solidFill>
                  <a:srgbClr val="C00000"/>
                </a:solidFill>
              </a:rPr>
              <a:t>1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2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2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x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x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x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x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x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1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x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2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2</a:t>
            </a:r>
            <a:br>
              <a:rPr lang="da-DK" dirty="0">
                <a:solidFill>
                  <a:srgbClr val="C00000"/>
                </a:solidFill>
              </a:rPr>
            </a:br>
            <a:r>
              <a:rPr lang="da-DK" dirty="0">
                <a:solidFill>
                  <a:srgbClr val="C00000"/>
                </a:solidFill>
              </a:rPr>
              <a:t>1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E6B65FD-0A51-4073-B115-77FDEC906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16" y="1019897"/>
            <a:ext cx="6026184" cy="56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1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1CF06-5574-4436-BC23-4006FDDC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76739"/>
          </a:xfrm>
        </p:spPr>
        <p:txBody>
          <a:bodyPr>
            <a:normAutofit fontScale="90000"/>
          </a:bodyPr>
          <a:lstStyle/>
          <a:p>
            <a:pPr algn="ctr"/>
            <a:r>
              <a:rPr lang="da-DK" b="1" dirty="0">
                <a:solidFill>
                  <a:srgbClr val="C00000"/>
                </a:solidFill>
                <a:latin typeface="Arial Black" panose="020B0A04020102020204" pitchFamily="34" charset="0"/>
              </a:rPr>
              <a:t>Håber alle fik udvidet deres horisont med hensyn til hvad man kan huske fra en svunden tid.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A16947-72DE-45F2-9925-2FF3C4AED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682" y="2041864"/>
            <a:ext cx="10955044" cy="45276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Hvis ikke vi helt var enige, så er det jo ærgerlig, 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men måske mere en konstatering af at man ikke 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altid husker tingene helt som de var.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Jeg synes selv jeg husker alt (rigtig) men jeg må også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indrømme at jeg nogle gange skal kikke i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historiebøgerne, der hvor de rigtige oplysninger ofte står.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Mange svar kan man i vor tid jo bare Google, sværere er</a:t>
            </a:r>
          </a:p>
          <a:p>
            <a:pPr marL="0" indent="0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det jo ikke. Dog ikke dem fra dagens tipskupon.</a:t>
            </a:r>
          </a:p>
          <a:p>
            <a:pPr marL="0" indent="0" algn="ctr">
              <a:buNone/>
            </a:pPr>
            <a:r>
              <a:rPr lang="da-DK" b="1" dirty="0">
                <a:solidFill>
                  <a:schemeClr val="accent1"/>
                </a:solidFill>
                <a:latin typeface="Arial Black" panose="020B0A04020102020204" pitchFamily="34" charset="0"/>
              </a:rPr>
              <a:t>Tak fordi i deltog </a:t>
            </a:r>
          </a:p>
        </p:txBody>
      </p:sp>
    </p:spTree>
    <p:extLst>
      <p:ext uri="{BB962C8B-B14F-4D97-AF65-F5344CB8AC3E}">
        <p14:creationId xmlns:p14="http://schemas.microsoft.com/office/powerpoint/2010/main" val="408744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447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Office-tema</vt:lpstr>
      <vt:lpstr>TIPSKUPON 13 rigtige</vt:lpstr>
      <vt:lpstr>Hvordan deltager man?</vt:lpstr>
      <vt:lpstr>Spørgsmålene</vt:lpstr>
      <vt:lpstr>Lige medens vi udfylder kuponen </vt:lpstr>
      <vt:lpstr>Lige inden afsløringen</vt:lpstr>
      <vt:lpstr>Er det OK at vi ved afslutningen af hovedretten udløser spændingen? </vt:lpstr>
      <vt:lpstr>Der er nu deadline for udfyldelse af tipskuponen </vt:lpstr>
      <vt:lpstr>Svar på Tipskupon</vt:lpstr>
      <vt:lpstr>Håber alle fik udvidet deres horisont med hensyn til hvad man kan huske fra en svunden tid.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TIPSKUPON 13 rigtige</dc:title>
  <dc:creator>Leif Sønderskov</dc:creator>
  <cp:lastModifiedBy>Leif Sønderskov</cp:lastModifiedBy>
  <cp:revision>3</cp:revision>
  <dcterms:created xsi:type="dcterms:W3CDTF">2021-09-23T11:36:36Z</dcterms:created>
  <dcterms:modified xsi:type="dcterms:W3CDTF">2021-09-23T14:33:29Z</dcterms:modified>
</cp:coreProperties>
</file>